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84" r:id="rId1"/>
  </p:sldMasterIdLst>
  <p:notesMasterIdLst>
    <p:notesMasterId r:id="rId3"/>
  </p:notesMasterIdLst>
  <p:sldIdLst>
    <p:sldId id="278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DDFF"/>
    <a:srgbClr val="1E98A8"/>
    <a:srgbClr val="F84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>
        <p:scale>
          <a:sx n="100" d="100"/>
          <a:sy n="100" d="100"/>
        </p:scale>
        <p:origin x="-870" y="45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5"/>
          </a:xfrm>
          <a:prstGeom prst="rect">
            <a:avLst/>
          </a:prstGeom>
        </p:spPr>
        <p:txBody>
          <a:bodyPr vert="horz" lIns="95443" tIns="47721" rIns="95443" bIns="47721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5"/>
          </a:xfrm>
          <a:prstGeom prst="rect">
            <a:avLst/>
          </a:prstGeom>
        </p:spPr>
        <p:txBody>
          <a:bodyPr vert="horz" lIns="95443" tIns="47721" rIns="95443" bIns="47721" rtlCol="0"/>
          <a:lstStyle>
            <a:lvl1pPr algn="r">
              <a:defRPr sz="1300"/>
            </a:lvl1pPr>
          </a:lstStyle>
          <a:p>
            <a:fld id="{C02E33B8-7364-4FAD-82A2-F8053936A3F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744538"/>
            <a:ext cx="5386387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43" tIns="47721" rIns="95443" bIns="4772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5443" tIns="47721" rIns="95443" bIns="4772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29837" cy="497125"/>
          </a:xfrm>
          <a:prstGeom prst="rect">
            <a:avLst/>
          </a:prstGeom>
        </p:spPr>
        <p:txBody>
          <a:bodyPr vert="horz" lIns="95443" tIns="47721" rIns="95443" bIns="47721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443663"/>
            <a:ext cx="2929837" cy="497125"/>
          </a:xfrm>
          <a:prstGeom prst="rect">
            <a:avLst/>
          </a:prstGeom>
        </p:spPr>
        <p:txBody>
          <a:bodyPr vert="horz" lIns="95443" tIns="47721" rIns="95443" bIns="47721" rtlCol="0" anchor="b"/>
          <a:lstStyle>
            <a:lvl1pPr algn="r">
              <a:defRPr sz="1300"/>
            </a:lvl1pPr>
          </a:lstStyle>
          <a:p>
            <a:fld id="{88B77AC6-14D1-45D3-B1B0-4AD22AC792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246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14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31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3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55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1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24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0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6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5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81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497A0-E0A5-410D-BE72-3728BB2FCACC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0127-C781-4105-B0F1-0B9C21D0C3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77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6616" y="237128"/>
            <a:ext cx="7200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СТРУКТУРА </a:t>
            </a:r>
          </a:p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Администрации муниципального образования «Муниципальный округ Балезинский район Удмуртской Республики»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88704" y="837292"/>
            <a:ext cx="5688632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Глава  МО «Муниципальный округ Балезинский район Удмуртской Республики»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88504" y="1294492"/>
            <a:ext cx="1368152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Помощник Главы  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 по  КРР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88704" y="1412776"/>
            <a:ext cx="5688632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tx1"/>
              </a:solidFill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 «Муниципальный округ Балезинский район Удмуртской Республики»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446046" y="1294492"/>
            <a:ext cx="1187474" cy="47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финансов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16489" y="2096522"/>
            <a:ext cx="2088238" cy="11478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Первый зам. главы Адм. по тер. развитию - нач. управления по работе с территориями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850501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648744" y="2097914"/>
            <a:ext cx="1375060" cy="11478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Зам. главы Адм. по строительству и ЖКХ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160912" y="2098935"/>
            <a:ext cx="1123032" cy="11478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Зам. главы Адм.  по экономике и сельскому хозяйству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457056" y="2125947"/>
            <a:ext cx="1224136" cy="11478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Зам. главы Адм. по социальным вопросам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" name="Прямоугольник 1023"/>
          <p:cNvSpPr/>
          <p:nvPr/>
        </p:nvSpPr>
        <p:spPr>
          <a:xfrm>
            <a:off x="8337376" y="2071492"/>
            <a:ext cx="1296144" cy="11728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Аппарата Главы МО, Совета депутатов и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Администрации района 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Прямоугольник 1024"/>
          <p:cNvSpPr/>
          <p:nvPr/>
        </p:nvSpPr>
        <p:spPr>
          <a:xfrm>
            <a:off x="6897216" y="2077986"/>
            <a:ext cx="1224136" cy="11663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главы Адм.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ГО, ЧС, МП и ВУ</a:t>
            </a:r>
          </a:p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1" dirty="0"/>
              <a:t>ГО, </a:t>
            </a:r>
            <a:r>
              <a:rPr lang="ru-RU" sz="1100" b="1" dirty="0" smtClean="0"/>
              <a:t>ЧС</a:t>
            </a:r>
            <a:r>
              <a:rPr lang="ru-RU" sz="1100" b="1" dirty="0"/>
              <a:t>, МП  и воинского учета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Прямоугольник 1025"/>
          <p:cNvSpPr/>
          <p:nvPr/>
        </p:nvSpPr>
        <p:spPr>
          <a:xfrm>
            <a:off x="401564" y="3429000"/>
            <a:ext cx="1023044" cy="6480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по работе с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территориями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Прямоугольник 1029"/>
          <p:cNvSpPr/>
          <p:nvPr/>
        </p:nvSpPr>
        <p:spPr>
          <a:xfrm>
            <a:off x="1568624" y="3442133"/>
            <a:ext cx="936103" cy="634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Балезинское ТУ</a:t>
            </a:r>
          </a:p>
        </p:txBody>
      </p:sp>
      <p:sp>
        <p:nvSpPr>
          <p:cNvPr id="1031" name="Прямоугольник 1030"/>
          <p:cNvSpPr/>
          <p:nvPr/>
        </p:nvSpPr>
        <p:spPr>
          <a:xfrm>
            <a:off x="1568624" y="4192507"/>
            <a:ext cx="936102" cy="6679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 развития сельских территорий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53" name="Прямая со стрелкой 1052"/>
          <p:cNvCxnSpPr>
            <a:endCxn id="1026" idx="0"/>
          </p:cNvCxnSpPr>
          <p:nvPr/>
        </p:nvCxnSpPr>
        <p:spPr>
          <a:xfrm>
            <a:off x="913086" y="3246747"/>
            <a:ext cx="0" cy="1822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Прямая со стрелкой 1055"/>
          <p:cNvCxnSpPr>
            <a:endCxn id="1030" idx="0"/>
          </p:cNvCxnSpPr>
          <p:nvPr/>
        </p:nvCxnSpPr>
        <p:spPr>
          <a:xfrm flipH="1">
            <a:off x="2036676" y="3244334"/>
            <a:ext cx="2" cy="1977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8" name="Прямоугольник 1057"/>
          <p:cNvSpPr/>
          <p:nvPr/>
        </p:nvSpPr>
        <p:spPr>
          <a:xfrm>
            <a:off x="416489" y="5126454"/>
            <a:ext cx="1224141" cy="349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Андрейшурский ТО </a:t>
            </a:r>
          </a:p>
        </p:txBody>
      </p:sp>
      <p:sp>
        <p:nvSpPr>
          <p:cNvPr id="1062" name="Прямоугольник 1061"/>
          <p:cNvSpPr/>
          <p:nvPr/>
        </p:nvSpPr>
        <p:spPr>
          <a:xfrm>
            <a:off x="2284016" y="5132630"/>
            <a:ext cx="1311796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Большеварыжский ТО</a:t>
            </a:r>
          </a:p>
        </p:txBody>
      </p:sp>
      <p:sp>
        <p:nvSpPr>
          <p:cNvPr id="1063" name="Прямоугольник 1062"/>
          <p:cNvSpPr/>
          <p:nvPr/>
        </p:nvSpPr>
        <p:spPr>
          <a:xfrm>
            <a:off x="3728864" y="5132630"/>
            <a:ext cx="1404156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Верх-Люкинский ТО </a:t>
            </a:r>
          </a:p>
        </p:txBody>
      </p:sp>
      <p:sp>
        <p:nvSpPr>
          <p:cNvPr id="1064" name="Прямоугольник 1063"/>
          <p:cNvSpPr/>
          <p:nvPr/>
        </p:nvSpPr>
        <p:spPr>
          <a:xfrm>
            <a:off x="5283944" y="5132630"/>
            <a:ext cx="1181224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Воегуртский ТО </a:t>
            </a:r>
          </a:p>
        </p:txBody>
      </p:sp>
      <p:sp>
        <p:nvSpPr>
          <p:cNvPr id="1065" name="Прямоугольник 1064"/>
          <p:cNvSpPr/>
          <p:nvPr/>
        </p:nvSpPr>
        <p:spPr>
          <a:xfrm>
            <a:off x="6626944" y="5132630"/>
            <a:ext cx="1350392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Исаковский ТО</a:t>
            </a:r>
          </a:p>
        </p:txBody>
      </p:sp>
      <p:sp>
        <p:nvSpPr>
          <p:cNvPr id="1066" name="Прямоугольник 1065"/>
          <p:cNvSpPr/>
          <p:nvPr/>
        </p:nvSpPr>
        <p:spPr>
          <a:xfrm>
            <a:off x="8121352" y="5132630"/>
            <a:ext cx="1512168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Каменно-Задельский ТО</a:t>
            </a:r>
          </a:p>
        </p:txBody>
      </p:sp>
      <p:sp>
        <p:nvSpPr>
          <p:cNvPr id="1067" name="Прямоугольник 1066"/>
          <p:cNvSpPr/>
          <p:nvPr/>
        </p:nvSpPr>
        <p:spPr>
          <a:xfrm>
            <a:off x="416488" y="5797152"/>
            <a:ext cx="1224142" cy="290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Карсовайский ТО</a:t>
            </a:r>
          </a:p>
        </p:txBody>
      </p:sp>
      <p:sp>
        <p:nvSpPr>
          <p:cNvPr id="1068" name="Прямоугольник 1067"/>
          <p:cNvSpPr/>
          <p:nvPr/>
        </p:nvSpPr>
        <p:spPr>
          <a:xfrm>
            <a:off x="2284016" y="5792989"/>
            <a:ext cx="1311796" cy="288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Кестымский ТО</a:t>
            </a:r>
          </a:p>
        </p:txBody>
      </p:sp>
      <p:sp>
        <p:nvSpPr>
          <p:cNvPr id="1069" name="Прямоугольник 1068"/>
          <p:cNvSpPr/>
          <p:nvPr/>
        </p:nvSpPr>
        <p:spPr>
          <a:xfrm>
            <a:off x="3728864" y="5797152"/>
            <a:ext cx="1368152" cy="2877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Киршонский ТО</a:t>
            </a:r>
          </a:p>
        </p:txBody>
      </p:sp>
      <p:sp>
        <p:nvSpPr>
          <p:cNvPr id="1070" name="Прямоугольник 1069"/>
          <p:cNvSpPr/>
          <p:nvPr/>
        </p:nvSpPr>
        <p:spPr>
          <a:xfrm>
            <a:off x="5283944" y="5797152"/>
            <a:ext cx="1181224" cy="284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Кожильский ТО</a:t>
            </a:r>
          </a:p>
        </p:txBody>
      </p:sp>
      <p:sp>
        <p:nvSpPr>
          <p:cNvPr id="1071" name="Прямоугольник 1070"/>
          <p:cNvSpPr/>
          <p:nvPr/>
        </p:nvSpPr>
        <p:spPr>
          <a:xfrm>
            <a:off x="6626944" y="5797152"/>
            <a:ext cx="1350392" cy="288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Люкский ТО</a:t>
            </a:r>
          </a:p>
        </p:txBody>
      </p:sp>
      <p:sp>
        <p:nvSpPr>
          <p:cNvPr id="1072" name="Прямоугольник 1071"/>
          <p:cNvSpPr/>
          <p:nvPr/>
        </p:nvSpPr>
        <p:spPr>
          <a:xfrm>
            <a:off x="8121352" y="5797152"/>
            <a:ext cx="1512168" cy="290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Пыбьинский ТО</a:t>
            </a:r>
          </a:p>
        </p:txBody>
      </p:sp>
      <p:sp>
        <p:nvSpPr>
          <p:cNvPr id="1073" name="Прямоугольник 1072"/>
          <p:cNvSpPr/>
          <p:nvPr/>
        </p:nvSpPr>
        <p:spPr>
          <a:xfrm>
            <a:off x="433368" y="6417332"/>
            <a:ext cx="1239066" cy="27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Сергинский ТО</a:t>
            </a:r>
          </a:p>
        </p:txBody>
      </p:sp>
      <p:sp>
        <p:nvSpPr>
          <p:cNvPr id="1074" name="Прямоугольник 1073"/>
          <p:cNvSpPr/>
          <p:nvPr/>
        </p:nvSpPr>
        <p:spPr>
          <a:xfrm>
            <a:off x="2284016" y="6417332"/>
            <a:ext cx="1311796" cy="27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Турецкий ТО</a:t>
            </a:r>
          </a:p>
        </p:txBody>
      </p:sp>
      <p:sp>
        <p:nvSpPr>
          <p:cNvPr id="1076" name="Прямоугольник 1075"/>
          <p:cNvSpPr/>
          <p:nvPr/>
        </p:nvSpPr>
        <p:spPr>
          <a:xfrm>
            <a:off x="3728864" y="6417332"/>
            <a:ext cx="1368152" cy="27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Эркешевский ТО</a:t>
            </a:r>
          </a:p>
        </p:txBody>
      </p:sp>
      <p:sp>
        <p:nvSpPr>
          <p:cNvPr id="1077" name="Прямоугольник 1076"/>
          <p:cNvSpPr/>
          <p:nvPr/>
        </p:nvSpPr>
        <p:spPr>
          <a:xfrm>
            <a:off x="5283944" y="6417332"/>
            <a:ext cx="1181224" cy="2771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Юндинский ТО </a:t>
            </a:r>
          </a:p>
        </p:txBody>
      </p:sp>
      <p:cxnSp>
        <p:nvCxnSpPr>
          <p:cNvPr id="1079" name="Прямая соединительная линия 1078"/>
          <p:cNvCxnSpPr/>
          <p:nvPr/>
        </p:nvCxnSpPr>
        <p:spPr>
          <a:xfrm>
            <a:off x="632520" y="4950460"/>
            <a:ext cx="7813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4" name="Прямая со стрелкой 1083"/>
          <p:cNvCxnSpPr/>
          <p:nvPr/>
        </p:nvCxnSpPr>
        <p:spPr>
          <a:xfrm>
            <a:off x="632520" y="4950460"/>
            <a:ext cx="0" cy="165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446046" y="4950460"/>
            <a:ext cx="0" cy="1514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2850501" y="4955148"/>
            <a:ext cx="0" cy="1774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endCxn id="1063" idx="0"/>
          </p:cNvCxnSpPr>
          <p:nvPr/>
        </p:nvCxnSpPr>
        <p:spPr>
          <a:xfrm>
            <a:off x="4430942" y="4955148"/>
            <a:ext cx="0" cy="1774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endCxn id="1064" idx="0"/>
          </p:cNvCxnSpPr>
          <p:nvPr/>
        </p:nvCxnSpPr>
        <p:spPr>
          <a:xfrm>
            <a:off x="5874556" y="4955148"/>
            <a:ext cx="0" cy="1774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0" name="Прямая со стрелкой 1089"/>
          <p:cNvCxnSpPr>
            <a:endCxn id="1065" idx="0"/>
          </p:cNvCxnSpPr>
          <p:nvPr/>
        </p:nvCxnSpPr>
        <p:spPr>
          <a:xfrm>
            <a:off x="7302140" y="4955148"/>
            <a:ext cx="0" cy="1774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5" name="Прямая со стрелкой 1114"/>
          <p:cNvCxnSpPr>
            <a:stCxn id="10" idx="3"/>
          </p:cNvCxnSpPr>
          <p:nvPr/>
        </p:nvCxnSpPr>
        <p:spPr>
          <a:xfrm>
            <a:off x="7977336" y="1592796"/>
            <a:ext cx="46871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9" name="Прямая соединительная линия 1118"/>
          <p:cNvCxnSpPr/>
          <p:nvPr/>
        </p:nvCxnSpPr>
        <p:spPr>
          <a:xfrm>
            <a:off x="2036675" y="4955148"/>
            <a:ext cx="0" cy="1282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3" name="Прямая соединительная линия 1122"/>
          <p:cNvCxnSpPr/>
          <p:nvPr/>
        </p:nvCxnSpPr>
        <p:spPr>
          <a:xfrm>
            <a:off x="632520" y="5589240"/>
            <a:ext cx="7813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0" name="Прямая со стрелкой 1129"/>
          <p:cNvCxnSpPr/>
          <p:nvPr/>
        </p:nvCxnSpPr>
        <p:spPr>
          <a:xfrm>
            <a:off x="632520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3" name="Прямая со стрелкой 1132"/>
          <p:cNvCxnSpPr/>
          <p:nvPr/>
        </p:nvCxnSpPr>
        <p:spPr>
          <a:xfrm>
            <a:off x="2850501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Прямая со стрелкой 1139"/>
          <p:cNvCxnSpPr>
            <a:endCxn id="1069" idx="0"/>
          </p:cNvCxnSpPr>
          <p:nvPr/>
        </p:nvCxnSpPr>
        <p:spPr>
          <a:xfrm>
            <a:off x="4412940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3" name="Прямая со стрелкой 1142"/>
          <p:cNvCxnSpPr>
            <a:endCxn id="1070" idx="0"/>
          </p:cNvCxnSpPr>
          <p:nvPr/>
        </p:nvCxnSpPr>
        <p:spPr>
          <a:xfrm>
            <a:off x="5874556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Прямая со стрелкой 1148"/>
          <p:cNvCxnSpPr>
            <a:endCxn id="1071" idx="0"/>
          </p:cNvCxnSpPr>
          <p:nvPr/>
        </p:nvCxnSpPr>
        <p:spPr>
          <a:xfrm>
            <a:off x="7302140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3" name="Прямая со стрелкой 1152"/>
          <p:cNvCxnSpPr/>
          <p:nvPr/>
        </p:nvCxnSpPr>
        <p:spPr>
          <a:xfrm>
            <a:off x="8446046" y="5589240"/>
            <a:ext cx="0" cy="207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7" name="Прямая соединительная линия 1156"/>
          <p:cNvCxnSpPr/>
          <p:nvPr/>
        </p:nvCxnSpPr>
        <p:spPr>
          <a:xfrm>
            <a:off x="632520" y="6237312"/>
            <a:ext cx="52420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2" name="Прямая со стрелкой 1161"/>
          <p:cNvCxnSpPr/>
          <p:nvPr/>
        </p:nvCxnSpPr>
        <p:spPr>
          <a:xfrm>
            <a:off x="632520" y="6237312"/>
            <a:ext cx="0" cy="180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6" name="Прямая со стрелкой 1165"/>
          <p:cNvCxnSpPr/>
          <p:nvPr/>
        </p:nvCxnSpPr>
        <p:spPr>
          <a:xfrm>
            <a:off x="2850501" y="6237312"/>
            <a:ext cx="0" cy="1446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1" name="Прямая со стрелкой 1170"/>
          <p:cNvCxnSpPr>
            <a:endCxn id="1076" idx="0"/>
          </p:cNvCxnSpPr>
          <p:nvPr/>
        </p:nvCxnSpPr>
        <p:spPr>
          <a:xfrm>
            <a:off x="4412940" y="6237312"/>
            <a:ext cx="0" cy="180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4" name="Прямая со стрелкой 1173"/>
          <p:cNvCxnSpPr>
            <a:endCxn id="1077" idx="0"/>
          </p:cNvCxnSpPr>
          <p:nvPr/>
        </p:nvCxnSpPr>
        <p:spPr>
          <a:xfrm>
            <a:off x="5874556" y="6237312"/>
            <a:ext cx="0" cy="180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6" name="Прямоугольник 1175"/>
          <p:cNvSpPr/>
          <p:nvPr/>
        </p:nvSpPr>
        <p:spPr>
          <a:xfrm>
            <a:off x="2939914" y="3442133"/>
            <a:ext cx="1083890" cy="338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ЖКХ</a:t>
            </a:r>
          </a:p>
        </p:txBody>
      </p:sp>
      <p:sp>
        <p:nvSpPr>
          <p:cNvPr id="1177" name="Прямоугольник 1176"/>
          <p:cNvSpPr/>
          <p:nvPr/>
        </p:nvSpPr>
        <p:spPr>
          <a:xfrm>
            <a:off x="2939914" y="3943725"/>
            <a:ext cx="1083890" cy="5294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строительства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архитектуры</a:t>
            </a:r>
          </a:p>
        </p:txBody>
      </p:sp>
      <p:cxnSp>
        <p:nvCxnSpPr>
          <p:cNvPr id="1183" name="Прямая соединительная линия 1182"/>
          <p:cNvCxnSpPr/>
          <p:nvPr/>
        </p:nvCxnSpPr>
        <p:spPr>
          <a:xfrm>
            <a:off x="2648744" y="3244334"/>
            <a:ext cx="0" cy="9481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7" name="Прямая со стрелкой 1186"/>
          <p:cNvCxnSpPr>
            <a:endCxn id="1176" idx="1"/>
          </p:cNvCxnSpPr>
          <p:nvPr/>
        </p:nvCxnSpPr>
        <p:spPr>
          <a:xfrm flipV="1">
            <a:off x="2648744" y="3611301"/>
            <a:ext cx="291170" cy="23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1" name="Прямая со стрелкой 1190"/>
          <p:cNvCxnSpPr/>
          <p:nvPr/>
        </p:nvCxnSpPr>
        <p:spPr>
          <a:xfrm flipV="1">
            <a:off x="2652859" y="4192506"/>
            <a:ext cx="29117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2" name="Прямоугольник 1201"/>
          <p:cNvSpPr/>
          <p:nvPr/>
        </p:nvSpPr>
        <p:spPr>
          <a:xfrm>
            <a:off x="4430942" y="3442133"/>
            <a:ext cx="853002" cy="1846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УИЗО </a:t>
            </a:r>
          </a:p>
        </p:txBody>
      </p:sp>
      <p:sp>
        <p:nvSpPr>
          <p:cNvPr id="1203" name="Прямоугольник 1202"/>
          <p:cNvSpPr/>
          <p:nvPr/>
        </p:nvSpPr>
        <p:spPr>
          <a:xfrm>
            <a:off x="4430942" y="3718421"/>
            <a:ext cx="853002" cy="358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экономики </a:t>
            </a:r>
          </a:p>
        </p:txBody>
      </p:sp>
      <p:sp>
        <p:nvSpPr>
          <p:cNvPr id="1204" name="Прямоугольник 1203"/>
          <p:cNvSpPr/>
          <p:nvPr/>
        </p:nvSpPr>
        <p:spPr>
          <a:xfrm>
            <a:off x="4430942" y="4221088"/>
            <a:ext cx="853002" cy="5447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сельского хозяйства</a:t>
            </a:r>
          </a:p>
        </p:txBody>
      </p:sp>
      <p:cxnSp>
        <p:nvCxnSpPr>
          <p:cNvPr id="1214" name="Прямая соединительная линия 1213"/>
          <p:cNvCxnSpPr/>
          <p:nvPr/>
        </p:nvCxnSpPr>
        <p:spPr>
          <a:xfrm>
            <a:off x="4160912" y="3273760"/>
            <a:ext cx="0" cy="1329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0" name="Прямая со стрелкой 1219"/>
          <p:cNvCxnSpPr>
            <a:endCxn id="1202" idx="1"/>
          </p:cNvCxnSpPr>
          <p:nvPr/>
        </p:nvCxnSpPr>
        <p:spPr>
          <a:xfrm>
            <a:off x="4160912" y="3534466"/>
            <a:ext cx="2700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4" name="Прямая со стрелкой 1223"/>
          <p:cNvCxnSpPr>
            <a:endCxn id="1203" idx="1"/>
          </p:cNvCxnSpPr>
          <p:nvPr/>
        </p:nvCxnSpPr>
        <p:spPr>
          <a:xfrm>
            <a:off x="4160912" y="3897747"/>
            <a:ext cx="2700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6" name="Прямая со стрелкой 1235"/>
          <p:cNvCxnSpPr/>
          <p:nvPr/>
        </p:nvCxnSpPr>
        <p:spPr>
          <a:xfrm>
            <a:off x="4160912" y="4603540"/>
            <a:ext cx="25202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8" name="Прямоугольник 1237"/>
          <p:cNvSpPr/>
          <p:nvPr/>
        </p:nvSpPr>
        <p:spPr>
          <a:xfrm>
            <a:off x="5658532" y="3429001"/>
            <a:ext cx="1022660" cy="5147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образования </a:t>
            </a:r>
          </a:p>
        </p:txBody>
      </p:sp>
      <p:sp>
        <p:nvSpPr>
          <p:cNvPr id="1239" name="Прямоугольник 1238"/>
          <p:cNvSpPr/>
          <p:nvPr/>
        </p:nvSpPr>
        <p:spPr>
          <a:xfrm>
            <a:off x="5658532" y="4234221"/>
            <a:ext cx="1022660" cy="5315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культуры </a:t>
            </a:r>
          </a:p>
        </p:txBody>
      </p:sp>
      <p:cxnSp>
        <p:nvCxnSpPr>
          <p:cNvPr id="1241" name="Прямая соединительная линия 1240"/>
          <p:cNvCxnSpPr/>
          <p:nvPr/>
        </p:nvCxnSpPr>
        <p:spPr>
          <a:xfrm>
            <a:off x="5457056" y="3246747"/>
            <a:ext cx="0" cy="13567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5" name="Прямая со стрелкой 1244"/>
          <p:cNvCxnSpPr/>
          <p:nvPr/>
        </p:nvCxnSpPr>
        <p:spPr>
          <a:xfrm>
            <a:off x="5457056" y="3666084"/>
            <a:ext cx="2014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1" name="Прямая со стрелкой 1250"/>
          <p:cNvCxnSpPr/>
          <p:nvPr/>
        </p:nvCxnSpPr>
        <p:spPr>
          <a:xfrm>
            <a:off x="5457056" y="4603540"/>
            <a:ext cx="2014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4" name="Прямоугольник 1253"/>
          <p:cNvSpPr/>
          <p:nvPr/>
        </p:nvSpPr>
        <p:spPr>
          <a:xfrm>
            <a:off x="8719120" y="3442133"/>
            <a:ext cx="914400" cy="5015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Аппарат</a:t>
            </a:r>
          </a:p>
        </p:txBody>
      </p:sp>
      <p:sp>
        <p:nvSpPr>
          <p:cNvPr id="1255" name="Прямоугольник 1254"/>
          <p:cNvSpPr/>
          <p:nvPr/>
        </p:nvSpPr>
        <p:spPr>
          <a:xfrm>
            <a:off x="8719120" y="4234221"/>
            <a:ext cx="914400" cy="5315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ЗАГС</a:t>
            </a:r>
          </a:p>
        </p:txBody>
      </p:sp>
      <p:cxnSp>
        <p:nvCxnSpPr>
          <p:cNvPr id="1257" name="Прямая соединительная линия 1256"/>
          <p:cNvCxnSpPr/>
          <p:nvPr/>
        </p:nvCxnSpPr>
        <p:spPr>
          <a:xfrm>
            <a:off x="8337376" y="3244334"/>
            <a:ext cx="0" cy="12556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3" name="Прямая со стрелкой 1262"/>
          <p:cNvCxnSpPr>
            <a:endCxn id="1254" idx="1"/>
          </p:cNvCxnSpPr>
          <p:nvPr/>
        </p:nvCxnSpPr>
        <p:spPr>
          <a:xfrm>
            <a:off x="8337376" y="3686363"/>
            <a:ext cx="381744" cy="6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7" name="Прямая со стрелкой 1266"/>
          <p:cNvCxnSpPr/>
          <p:nvPr/>
        </p:nvCxnSpPr>
        <p:spPr>
          <a:xfrm>
            <a:off x="8315672" y="4493440"/>
            <a:ext cx="38174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4" name="Прямоугольник 1273"/>
          <p:cNvSpPr/>
          <p:nvPr/>
        </p:nvSpPr>
        <p:spPr>
          <a:xfrm>
            <a:off x="7206952" y="3442133"/>
            <a:ext cx="914400" cy="5015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ГО, ЧС, МП и ВУ</a:t>
            </a:r>
          </a:p>
        </p:txBody>
      </p:sp>
      <p:cxnSp>
        <p:nvCxnSpPr>
          <p:cNvPr id="1277" name="Прямая соединительная линия 1276"/>
          <p:cNvCxnSpPr/>
          <p:nvPr/>
        </p:nvCxnSpPr>
        <p:spPr>
          <a:xfrm>
            <a:off x="6897216" y="3227773"/>
            <a:ext cx="0" cy="46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3" name="Прямая со стрелкой 1292"/>
          <p:cNvCxnSpPr>
            <a:endCxn id="1274" idx="1"/>
          </p:cNvCxnSpPr>
          <p:nvPr/>
        </p:nvCxnSpPr>
        <p:spPr>
          <a:xfrm>
            <a:off x="6897216" y="3692929"/>
            <a:ext cx="30973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6" name="Прямая со стрелкой 1295"/>
          <p:cNvCxnSpPr>
            <a:stCxn id="10" idx="1"/>
          </p:cNvCxnSpPr>
          <p:nvPr/>
        </p:nvCxnSpPr>
        <p:spPr>
          <a:xfrm flipH="1">
            <a:off x="1856656" y="1592796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9" name="Прямая соединительная линия 1298"/>
          <p:cNvCxnSpPr/>
          <p:nvPr/>
        </p:nvCxnSpPr>
        <p:spPr>
          <a:xfrm>
            <a:off x="1028559" y="1916832"/>
            <a:ext cx="814776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4" name="Прямая со стрелкой 1303"/>
          <p:cNvCxnSpPr>
            <a:stCxn id="10" idx="2"/>
          </p:cNvCxnSpPr>
          <p:nvPr/>
        </p:nvCxnSpPr>
        <p:spPr>
          <a:xfrm>
            <a:off x="5133020" y="1772816"/>
            <a:ext cx="0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7" name="Прямая со стрелкой 1306"/>
          <p:cNvCxnSpPr/>
          <p:nvPr/>
        </p:nvCxnSpPr>
        <p:spPr>
          <a:xfrm>
            <a:off x="1028559" y="1916832"/>
            <a:ext cx="0" cy="1611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1" name="Прямая со стрелкой 1310"/>
          <p:cNvCxnSpPr>
            <a:endCxn id="28" idx="0"/>
          </p:cNvCxnSpPr>
          <p:nvPr/>
        </p:nvCxnSpPr>
        <p:spPr>
          <a:xfrm>
            <a:off x="3336274" y="1916832"/>
            <a:ext cx="0" cy="1810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4" name="Прямая со стрелкой 1313"/>
          <p:cNvCxnSpPr>
            <a:endCxn id="29" idx="0"/>
          </p:cNvCxnSpPr>
          <p:nvPr/>
        </p:nvCxnSpPr>
        <p:spPr>
          <a:xfrm>
            <a:off x="4722428" y="1916832"/>
            <a:ext cx="0" cy="1821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7" name="Прямая со стрелкой 1316"/>
          <p:cNvCxnSpPr>
            <a:endCxn id="30" idx="0"/>
          </p:cNvCxnSpPr>
          <p:nvPr/>
        </p:nvCxnSpPr>
        <p:spPr>
          <a:xfrm>
            <a:off x="6069124" y="1916832"/>
            <a:ext cx="0" cy="2091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0" name="Прямая со стрелкой 1319"/>
          <p:cNvCxnSpPr>
            <a:endCxn id="1025" idx="0"/>
          </p:cNvCxnSpPr>
          <p:nvPr/>
        </p:nvCxnSpPr>
        <p:spPr>
          <a:xfrm>
            <a:off x="7509284" y="1916832"/>
            <a:ext cx="0" cy="1611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3" name="Прямая со стрелкой 1322"/>
          <p:cNvCxnSpPr/>
          <p:nvPr/>
        </p:nvCxnSpPr>
        <p:spPr>
          <a:xfrm>
            <a:off x="9176320" y="1916832"/>
            <a:ext cx="0" cy="1611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26" idx="2"/>
          </p:cNvCxnSpPr>
          <p:nvPr/>
        </p:nvCxnSpPr>
        <p:spPr>
          <a:xfrm>
            <a:off x="913086" y="4077073"/>
            <a:ext cx="9203" cy="878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0" name="Прямая соединительная линия 1119"/>
          <p:cNvCxnSpPr/>
          <p:nvPr/>
        </p:nvCxnSpPr>
        <p:spPr>
          <a:xfrm>
            <a:off x="1280592" y="4077073"/>
            <a:ext cx="0" cy="5264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5" name="Прямая со стрелкой 1134"/>
          <p:cNvCxnSpPr/>
          <p:nvPr/>
        </p:nvCxnSpPr>
        <p:spPr>
          <a:xfrm>
            <a:off x="1280592" y="4603540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6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4324</TotalTime>
  <Words>187</Words>
  <Application>Microsoft Office PowerPoint</Application>
  <PresentationFormat>Лист A4 (210x297 мм)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 «Балезинская  средняя общеобразовательная школа  № 3»</dc:title>
  <dc:creator>Александр</dc:creator>
  <cp:lastModifiedBy>БЗ</cp:lastModifiedBy>
  <cp:revision>346</cp:revision>
  <cp:lastPrinted>2025-02-17T10:02:39Z</cp:lastPrinted>
  <dcterms:created xsi:type="dcterms:W3CDTF">2019-03-05T16:56:15Z</dcterms:created>
  <dcterms:modified xsi:type="dcterms:W3CDTF">2025-02-17T10:08:38Z</dcterms:modified>
</cp:coreProperties>
</file>